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78" r:id="rId7"/>
    <p:sldId id="258" r:id="rId8"/>
    <p:sldId id="277" r:id="rId9"/>
  </p:sldIdLst>
  <p:sldSz cx="20104100" cy="11309350"/>
  <p:notesSz cx="20104100" cy="1130935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Montserrat ExtraBold" panose="020B0604020202020204" charset="0"/>
      <p:bold r:id="rId22"/>
      <p:boldItalic r:id="rId23"/>
    </p:embeddedFont>
    <p:embeddedFont>
      <p:font typeface="Montserrat Light" panose="020B0604020202020204" charset="0"/>
      <p:regular r:id="rId24"/>
      <p: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E21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50" y="1310408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"/>
              </a:rPr>
              <a:t>Switch Case</a:t>
            </a:r>
          </a:p>
        </p:txBody>
      </p:sp>
      <p:pic>
        <p:nvPicPr>
          <p:cNvPr id="4" name="Picture 2" descr="Where is my switch case gang at? : r/ProgrammerHumor">
            <a:extLst>
              <a:ext uri="{FF2B5EF4-FFF2-40B4-BE49-F238E27FC236}">
                <a16:creationId xmlns:a16="http://schemas.microsoft.com/office/drawing/2014/main" id="{7F63799C-3AAE-4602-A642-A561C641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06" y="2543985"/>
            <a:ext cx="9742168" cy="748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50" y="1310408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"/>
              </a:rPr>
              <a:t>Switch Case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724E9FD-68DC-46F3-8D88-FC90B1F626A2}"/>
              </a:ext>
            </a:extLst>
          </p:cNvPr>
          <p:cNvSpPr/>
          <p:nvPr/>
        </p:nvSpPr>
        <p:spPr>
          <a:xfrm>
            <a:off x="3536950" y="4825927"/>
            <a:ext cx="1303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A estrutura condicional switch permite executar um bloco de código diferente</a:t>
            </a:r>
          </a:p>
          <a:p>
            <a:r>
              <a:rPr lang="pt-BR" sz="3200" dirty="0"/>
              <a:t>de acordo com cada opção (cada case) especificada. Seu uso é indicado</a:t>
            </a:r>
          </a:p>
          <a:p>
            <a:r>
              <a:rPr lang="pt-BR" sz="3200" dirty="0"/>
              <a:t>quando os valores a serem analisados nessas condições são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729254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441450" y="1395794"/>
            <a:ext cx="17278516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Sintaxe </a:t>
            </a:r>
            <a:endParaRPr sz="495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F750DE21-2800-4FD1-8E28-9A636121D79A}"/>
              </a:ext>
            </a:extLst>
          </p:cNvPr>
          <p:cNvSpPr/>
          <p:nvPr/>
        </p:nvSpPr>
        <p:spPr>
          <a:xfrm>
            <a:off x="5458184" y="2443175"/>
            <a:ext cx="8263234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t-BR" sz="4800" dirty="0" err="1">
                <a:solidFill>
                  <a:schemeClr val="bg1"/>
                </a:solidFill>
                <a:latin typeface="Consolas" panose="020B0609020204030204" pitchFamily="49" charset="0"/>
              </a:rPr>
              <a:t>expressao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pt-BR" sz="48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a:</a:t>
            </a:r>
          </a:p>
          <a:p>
            <a:r>
              <a:rPr lang="pt-BR" sz="48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pt-BR" sz="4800" dirty="0" err="1">
                <a:solidFill>
                  <a:srgbClr val="008000"/>
                </a:solidFill>
                <a:latin typeface="Consolas" panose="020B0609020204030204" pitchFamily="49" charset="0"/>
              </a:rPr>
              <a:t>codigo</a:t>
            </a:r>
            <a:endParaRPr lang="pt-BR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48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pt-BR" sz="48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b:</a:t>
            </a:r>
          </a:p>
          <a:p>
            <a:r>
              <a:rPr lang="pt-BR" sz="48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pt-BR" sz="4800" dirty="0" err="1">
                <a:solidFill>
                  <a:srgbClr val="008000"/>
                </a:solidFill>
                <a:latin typeface="Consolas" panose="020B0609020204030204" pitchFamily="49" charset="0"/>
              </a:rPr>
              <a:t>codigo</a:t>
            </a:r>
            <a:endParaRPr lang="pt-BR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48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48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pt-BR" sz="4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sz="48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pt-BR" sz="4800" dirty="0" err="1">
                <a:solidFill>
                  <a:srgbClr val="008000"/>
                </a:solidFill>
                <a:latin typeface="Consolas" panose="020B0609020204030204" pitchFamily="49" charset="0"/>
              </a:rPr>
              <a:t>codigo</a:t>
            </a:r>
            <a:endParaRPr lang="pt-BR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48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pt-BR" sz="4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2C90BF6F131D448E527484C8CE1227" ma:contentTypeVersion="12" ma:contentTypeDescription="Criar um novo documento." ma:contentTypeScope="" ma:versionID="79e1083f8f7df6b098d9839833763852">
  <xsd:schema xmlns:xsd="http://www.w3.org/2001/XMLSchema" xmlns:xs="http://www.w3.org/2001/XMLSchema" xmlns:p="http://schemas.microsoft.com/office/2006/metadata/properties" xmlns:ns2="761627ea-33f3-4494-b25a-8cd6aa0e35a2" xmlns:ns3="ade1c57e-919b-452d-af71-40dd36d53e1d" targetNamespace="http://schemas.microsoft.com/office/2006/metadata/properties" ma:root="true" ma:fieldsID="83c64cabf66ecfd1fc12c79f45af82ee" ns2:_="" ns3:_="">
    <xsd:import namespace="761627ea-33f3-4494-b25a-8cd6aa0e35a2"/>
    <xsd:import namespace="ade1c57e-919b-452d-af71-40dd36d53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627ea-33f3-4494-b25a-8cd6aa0e3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1c57e-919b-452d-af71-40dd36d53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c9146ae-5e5a-4b7a-b2bc-77258f2dac17}" ma:internalName="TaxCatchAll" ma:showField="CatchAllData" ma:web="ade1c57e-919b-452d-af71-40dd36d53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1627ea-33f3-4494-b25a-8cd6aa0e35a2">
      <Terms xmlns="http://schemas.microsoft.com/office/infopath/2007/PartnerControls"/>
    </lcf76f155ced4ddcb4097134ff3c332f>
    <TaxCatchAll xmlns="ade1c57e-919b-452d-af71-40dd36d53e1d" xsi:nil="true"/>
  </documentManagement>
</p:properties>
</file>

<file path=customXml/itemProps1.xml><?xml version="1.0" encoding="utf-8"?>
<ds:datastoreItem xmlns:ds="http://schemas.openxmlformats.org/officeDocument/2006/customXml" ds:itemID="{D02B9129-1586-4AEC-9C2F-99214B824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627ea-33f3-4494-b25a-8cd6aa0e35a2"/>
    <ds:schemaRef ds:uri="ade1c57e-919b-452d-af71-40dd36d53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42D19-56A1-4D0B-AB84-67451006DC5A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de1c57e-919b-452d-af71-40dd36d53e1d"/>
    <ds:schemaRef ds:uri="http://www.w3.org/XML/1998/namespace"/>
    <ds:schemaRef ds:uri="http://purl.org/dc/terms/"/>
    <ds:schemaRef ds:uri="761627ea-33f3-4494-b25a-8cd6aa0e35a2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104</Words>
  <Application>Microsoft Office PowerPoint</Application>
  <PresentationFormat>Personalizar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Montserrat</vt:lpstr>
      <vt:lpstr>Calibri</vt:lpstr>
      <vt:lpstr>Consolas</vt:lpstr>
      <vt:lpstr>Montserrat ExtraBold</vt:lpstr>
      <vt:lpstr>Montserrat Light</vt:lpstr>
      <vt:lpstr>Office Theme</vt:lpstr>
      <vt:lpstr>Apresentação do PowerPoint</vt:lpstr>
      <vt:lpstr>Apresentação do PowerPoint</vt:lpstr>
      <vt:lpstr>Apresentação do PowerPoint</vt:lpstr>
      <vt:lpstr>Sintaxe 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Samanta Melissa Do Nascimento</cp:lastModifiedBy>
  <cp:revision>39</cp:revision>
  <dcterms:created xsi:type="dcterms:W3CDTF">2021-08-24T16:20:14Z</dcterms:created>
  <dcterms:modified xsi:type="dcterms:W3CDTF">2024-05-20T19:58:27Z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0x010100682C90BF6F131D448E527484C8CE1227</vt:lpwstr>
  </property>
</Properties>
</file>